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SzPct val="100000"/>
              <a:buChar char="●"/>
              <a:defRPr sz="3000"/>
            </a:lvl1pPr>
            <a:lvl2pPr lvl="1">
              <a:spcBef>
                <a:spcPts val="480"/>
              </a:spcBef>
              <a:buSzPct val="100000"/>
              <a:buChar char="○"/>
              <a:defRPr sz="2400"/>
            </a:lvl2pPr>
            <a:lvl3pPr lvl="2">
              <a:spcBef>
                <a:spcPts val="480"/>
              </a:spcBef>
              <a:buSzPct val="100000"/>
              <a:buChar char="■"/>
              <a:defRPr sz="2400"/>
            </a:lvl3pPr>
            <a:lvl4pPr lvl="3">
              <a:spcBef>
                <a:spcPts val="360"/>
              </a:spcBef>
              <a:buSzPct val="100000"/>
              <a:buChar char="●"/>
              <a:defRPr sz="1800"/>
            </a:lvl4pPr>
            <a:lvl5pPr lvl="4">
              <a:spcBef>
                <a:spcPts val="360"/>
              </a:spcBef>
              <a:buSzPct val="100000"/>
              <a:buChar char="○"/>
              <a:defRPr sz="1800"/>
            </a:lvl5pPr>
            <a:lvl6pPr lvl="5">
              <a:spcBef>
                <a:spcPts val="360"/>
              </a:spcBef>
              <a:buSzPct val="100000"/>
              <a:buChar char="■"/>
              <a:defRPr sz="1800"/>
            </a:lvl6pPr>
            <a:lvl7pPr lvl="6">
              <a:spcBef>
                <a:spcPts val="360"/>
              </a:spcBef>
              <a:buSzPct val="100000"/>
              <a:buChar char="●"/>
              <a:defRPr sz="1800"/>
            </a:lvl7pPr>
            <a:lvl8pPr lvl="7">
              <a:spcBef>
                <a:spcPts val="360"/>
              </a:spcBef>
              <a:buSzPct val="100000"/>
              <a:buChar char="○"/>
              <a:defRPr sz="1800"/>
            </a:lvl8pPr>
            <a:lvl9pPr lvl="8">
              <a:spcBef>
                <a:spcPts val="360"/>
              </a:spcBef>
              <a:buSzPct val="100000"/>
              <a:buChar char="■"/>
              <a:defRPr sz="1800"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mallpdf.com/compress-pdf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685800" y="265899"/>
            <a:ext cx="7772400" cy="247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Computer Vision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600"/>
              <a:t>Fall 2017</a:t>
            </a:r>
          </a:p>
          <a:p>
            <a:pPr lvl="0">
              <a:spcBef>
                <a:spcPts val="0"/>
              </a:spcBef>
              <a:buNone/>
            </a:pPr>
            <a:r>
              <a:rPr lang="en" sz="3600"/>
              <a:t>Problem Set #3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685800" y="3042498"/>
            <a:ext cx="7772400" cy="112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/>
              <a:t>Zhi  Zhang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/>
              <a:t>zhizhang</a:t>
            </a:r>
            <a:r>
              <a:rPr lang="en-US" altLang="zh-CN" sz="1800" dirty="0"/>
              <a:t>@gatech.edu</a:t>
            </a:r>
            <a:endParaRPr lang="en" sz="1800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6" name="Shape 3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ps3-4-a-3.png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6143210" y="1121435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https://youtu.be/oC-UJldYIXY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47" y="1251105"/>
            <a:ext cx="5669280" cy="3188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ps3-4-a-4.png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ps3-4-a-5.png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826486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60" y="1826486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ps3-4-a-6.png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5170754" y="1366445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https://youtu.be/82VaNn5X-H8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65" y="1567794"/>
            <a:ext cx="4693920" cy="26403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ps3-4-b-1.png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50615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60" y="1582965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ps3-4-b-3.png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5005800" y="1320500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https://youtu.be/kX8bxaAh--U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00" y="1452200"/>
            <a:ext cx="487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ps3-4-b-4.png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ps3-4-b-5.png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8" y="1737405"/>
            <a:ext cx="4450080" cy="25031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725" y="1737405"/>
            <a:ext cx="4450080" cy="25031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(cont.) 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ps3-4-b-6.png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5127210" y="1320500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https://youtu.be/BIRFvWpxjqc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00" y="1452200"/>
            <a:ext cx="487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AR in Video 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ps3-5-a-1.png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861611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60" y="1858189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AR in Video (cont.) 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ps3-5-a-3.png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5185268" y="1349528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https://youtu.be/YXQoePfvIkM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80" y="1567378"/>
            <a:ext cx="4815840" cy="27089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5: AR in Video (cont.) </a:t>
            </a:r>
          </a:p>
        </p:txBody>
      </p:sp>
      <p:sp>
        <p:nvSpPr>
          <p:cNvPr id="201" name="Shape 201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ps3-5-a-4.png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ps3-5-a-5.png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778907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60" y="1778907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1: Marker detection</a:t>
            </a:r>
          </a:p>
        </p:txBody>
      </p:sp>
      <p:sp>
        <p:nvSpPr>
          <p:cNvPr id="42" name="Shape 42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45" name="Shape 45"/>
          <p:cNvSpPr txBox="1"/>
          <p:nvPr/>
        </p:nvSpPr>
        <p:spPr>
          <a:xfrm>
            <a:off x="314925" y="4440075"/>
            <a:ext cx="4318799" cy="503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ps3-1-a-1.png</a:t>
            </a:r>
          </a:p>
        </p:txBody>
      </p:sp>
      <p:sp>
        <p:nvSpPr>
          <p:cNvPr id="46" name="Shape 46"/>
          <p:cNvSpPr txBox="1"/>
          <p:nvPr/>
        </p:nvSpPr>
        <p:spPr>
          <a:xfrm>
            <a:off x="4852550" y="4440075"/>
            <a:ext cx="4318799" cy="503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ps3-1-a-2.png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4" y="1895765"/>
            <a:ext cx="3979523" cy="15918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6659" y="1895765"/>
            <a:ext cx="3981155" cy="159246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AR in Video (cont.) 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ps3-5-a-6.png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5112696" y="1407586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https://youtu.be/jVKxf65MP5c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45" y="1520413"/>
            <a:ext cx="4754880" cy="26746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Markers in Video 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ps3-5-b-1.png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778907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725" y="1778907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Markers in Video (cont.) 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ps3-5-b-3.png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5214296" y="1385087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https://youtu.be/Pd9n9vTuC20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60" y="1385087"/>
            <a:ext cx="4754880" cy="267462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Markers in Video (cont.) 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ps3-5-b-4.png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ps3-5-b-5.png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650615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807" y="1650615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5: Markers in Video (cont.) 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ps3-5-b-6.png</a:t>
            </a:r>
          </a:p>
        </p:txBody>
      </p:sp>
      <p:sp>
        <p:nvSpPr>
          <p:cNvPr id="252" name="Shape 252"/>
          <p:cNvSpPr txBox="1"/>
          <p:nvPr/>
        </p:nvSpPr>
        <p:spPr>
          <a:xfrm>
            <a:off x="5272354" y="1414416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https://youtu.be/n3y0LgFugk0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60" y="1414416"/>
            <a:ext cx="4754880" cy="267462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6: Video in Video 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ps3-6-a-1.png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ps3-6-a-2.png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650615"/>
            <a:ext cx="4511040" cy="25374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725" y="1650615"/>
            <a:ext cx="4511040" cy="253746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6: Video in Video (cont.) 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ps3-6-a-3.png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5185268" y="1420250"/>
            <a:ext cx="4318800" cy="150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Youtube / Dropbox / etc. link: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https://youtu.be/ZdG2gVkpMns</a:t>
            </a:r>
            <a:endParaRPr lang="en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85" y="1586240"/>
            <a:ext cx="4754880" cy="267462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If your pdf is larger than 7MB</a:t>
            </a:r>
          </a:p>
        </p:txBody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Please compress it using (or something similar):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https://smallpdf.com/compress-pdf</a:t>
            </a: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Verify that all images are still visible for grading.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1: Marker detection (cont.)</a:t>
            </a:r>
          </a:p>
        </p:txBody>
      </p:sp>
      <p:sp>
        <p:nvSpPr>
          <p:cNvPr id="52" name="Shape 52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54" name="Shape 54"/>
          <p:cNvSpPr txBox="1"/>
          <p:nvPr/>
        </p:nvSpPr>
        <p:spPr>
          <a:xfrm>
            <a:off x="241260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ps3-1-a-3.png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799226"/>
            <a:ext cx="476250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2: Marker detection (wall scene)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63" name="Shape 63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ps3-2-a-1.png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ps3-2-a-2.png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60215"/>
            <a:ext cx="3840480" cy="2880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308" y="1275542"/>
            <a:ext cx="3936492" cy="2952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2: Marker detection (wall scene)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ps3-2-a-3.png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ps3-2-a-4.png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2" y="1449914"/>
            <a:ext cx="3936492" cy="29523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308" y="1449913"/>
            <a:ext cx="3936492" cy="29523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2: Marker detection (wall scene)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2412600" y="4503672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ps3-2-a-5.png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057" y="947296"/>
            <a:ext cx="4896612" cy="36724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3: Projective Geometry 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ps3-3-a-1.png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ps3-3-a-2.png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35" y="1055653"/>
            <a:ext cx="4320540" cy="32404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786" y="1063379"/>
            <a:ext cx="432054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3: Projective Geometry (cont.)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241260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ps3-3-a-3.png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600" y="957574"/>
            <a:ext cx="4800600" cy="36004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4: Markers in Video 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Computer Vision @ GT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314925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ps3-4-a-1.png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4852550" y="44400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ps3-4-a-2.png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0" y="1635958"/>
            <a:ext cx="4328160" cy="24345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8915" y="1635958"/>
            <a:ext cx="4328160" cy="24345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459</Words>
  <Application>Microsoft Office PowerPoint</Application>
  <PresentationFormat>On-screen Show (16:9)</PresentationFormat>
  <Paragraphs>121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Light Gradient</vt:lpstr>
      <vt:lpstr>Computer Vision  Fall 2017 Problem Set #3</vt:lpstr>
      <vt:lpstr>1: Marker detection</vt:lpstr>
      <vt:lpstr>1: Marker detection (cont.)</vt:lpstr>
      <vt:lpstr>2: Marker detection (wall scene)</vt:lpstr>
      <vt:lpstr>2: Marker detection (wall scene)</vt:lpstr>
      <vt:lpstr>2: Marker detection (wall scene)</vt:lpstr>
      <vt:lpstr>3: Projective Geometry </vt:lpstr>
      <vt:lpstr>3: Projective Geometry (cont.)</vt:lpstr>
      <vt:lpstr>4: Markers in Video </vt:lpstr>
      <vt:lpstr>4: Markers in Video (cont.) </vt:lpstr>
      <vt:lpstr>4: Markers in Video (cont.) </vt:lpstr>
      <vt:lpstr>4: Markers in Video (cont.) </vt:lpstr>
      <vt:lpstr>4: Markers in Video </vt:lpstr>
      <vt:lpstr>4: Markers in Video (cont.) </vt:lpstr>
      <vt:lpstr>4: Markers in Video (cont.) </vt:lpstr>
      <vt:lpstr>4: Markers in Video (cont.) </vt:lpstr>
      <vt:lpstr>5: AR in Video </vt:lpstr>
      <vt:lpstr>5: AR in Video (cont.) </vt:lpstr>
      <vt:lpstr>5: AR in Video (cont.) </vt:lpstr>
      <vt:lpstr>5: AR in Video (cont.) </vt:lpstr>
      <vt:lpstr>5: Markers in Video </vt:lpstr>
      <vt:lpstr>5: Markers in Video (cont.) </vt:lpstr>
      <vt:lpstr>5: Markers in Video (cont.) </vt:lpstr>
      <vt:lpstr>5: Markers in Video (cont.) </vt:lpstr>
      <vt:lpstr>6: Video in Video </vt:lpstr>
      <vt:lpstr>6: Video in Video (cont.) </vt:lpstr>
      <vt:lpstr>If your pdf is larger than 7MB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 Fall 2017 Problem Set #3</dc:title>
  <cp:lastModifiedBy>zz</cp:lastModifiedBy>
  <cp:revision>7</cp:revision>
  <dcterms:modified xsi:type="dcterms:W3CDTF">2017-09-28T05:16:39Z</dcterms:modified>
</cp:coreProperties>
</file>